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63" r:id="rId2"/>
    <p:sldId id="256" r:id="rId3"/>
    <p:sldId id="258" r:id="rId4"/>
    <p:sldId id="260" r:id="rId5"/>
    <p:sldId id="261" r:id="rId6"/>
    <p:sldId id="262" r:id="rId7"/>
    <p:sldId id="265" r:id="rId8"/>
    <p:sldId id="266" r:id="rId9"/>
    <p:sldId id="264" r:id="rId10"/>
    <p:sldId id="26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407"/>
    <p:restoredTop sz="93243"/>
  </p:normalViewPr>
  <p:slideViewPr>
    <p:cSldViewPr snapToGrid="0" snapToObjects="1">
      <p:cViewPr varScale="1">
        <p:scale>
          <a:sx n="145" d="100"/>
          <a:sy n="145" d="100"/>
        </p:scale>
        <p:origin x="65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9437D1B-6479-41A6-A2A1-1D13AEBB3E7A}" type="doc">
      <dgm:prSet loTypeId="urn:microsoft.com/office/officeart/2016/7/layout/LinearBlockProcessNumbered" loCatId="process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9669D9B-92A9-451F-9C8C-6FF2C2940085}">
      <dgm:prSet/>
      <dgm:spPr/>
      <dgm:t>
        <a:bodyPr/>
        <a:lstStyle/>
        <a:p>
          <a:r>
            <a:rPr lang="en-US"/>
            <a:t>Poor Quality of school facilities leads to increase in crime.</a:t>
          </a:r>
        </a:p>
      </dgm:t>
    </dgm:pt>
    <dgm:pt modelId="{EB05A4BF-B38B-4763-A69A-15F3C9F4D240}" type="parTrans" cxnId="{762EF397-598B-438C-A06E-587892EBD521}">
      <dgm:prSet/>
      <dgm:spPr/>
      <dgm:t>
        <a:bodyPr/>
        <a:lstStyle/>
        <a:p>
          <a:endParaRPr lang="en-US"/>
        </a:p>
      </dgm:t>
    </dgm:pt>
    <dgm:pt modelId="{D7BE366D-2B9D-44A1-A909-1BB989073585}" type="sibTrans" cxnId="{762EF397-598B-438C-A06E-587892EBD521}">
      <dgm:prSet phldrT="01"/>
      <dgm:spPr/>
      <dgm:t>
        <a:bodyPr/>
        <a:lstStyle/>
        <a:p>
          <a:r>
            <a:rPr lang="en-US"/>
            <a:t>01</a:t>
          </a:r>
        </a:p>
      </dgm:t>
    </dgm:pt>
    <dgm:pt modelId="{2D7969A9-5F8A-43FA-9E30-EDC5EE022092}">
      <dgm:prSet/>
      <dgm:spPr/>
      <dgm:t>
        <a:bodyPr/>
        <a:lstStyle/>
        <a:p>
          <a:r>
            <a:rPr lang="en-US" dirty="0"/>
            <a:t>Non Collaborative teachers leads to increase in crime.</a:t>
          </a:r>
        </a:p>
      </dgm:t>
    </dgm:pt>
    <dgm:pt modelId="{6171030E-90EB-4419-AB5D-C2101C587A82}" type="parTrans" cxnId="{02EE4A00-96D4-4F74-8D31-7DDF1A6F40F4}">
      <dgm:prSet/>
      <dgm:spPr/>
      <dgm:t>
        <a:bodyPr/>
        <a:lstStyle/>
        <a:p>
          <a:endParaRPr lang="en-US"/>
        </a:p>
      </dgm:t>
    </dgm:pt>
    <dgm:pt modelId="{2B046636-B9BC-4753-B5C8-166F9D343935}" type="sibTrans" cxnId="{02EE4A00-96D4-4F74-8D31-7DDF1A6F40F4}">
      <dgm:prSet phldrT="02"/>
      <dgm:spPr/>
      <dgm:t>
        <a:bodyPr/>
        <a:lstStyle/>
        <a:p>
          <a:r>
            <a:rPr lang="en-US"/>
            <a:t>02</a:t>
          </a:r>
        </a:p>
      </dgm:t>
    </dgm:pt>
    <dgm:pt modelId="{1EA43143-D8A4-4EA9-9C2E-CD570054CFE9}">
      <dgm:prSet/>
      <dgm:spPr/>
      <dgm:t>
        <a:bodyPr/>
        <a:lstStyle/>
        <a:p>
          <a:r>
            <a:rPr lang="en-US"/>
            <a:t>Weak and neutral families leads to increase in crime.</a:t>
          </a:r>
        </a:p>
      </dgm:t>
    </dgm:pt>
    <dgm:pt modelId="{E0F78CE8-57FA-42F6-B46B-0D985B194CFE}" type="parTrans" cxnId="{CCAA82E5-CF7E-4E27-B2A8-F6F81ED7B64F}">
      <dgm:prSet/>
      <dgm:spPr/>
      <dgm:t>
        <a:bodyPr/>
        <a:lstStyle/>
        <a:p>
          <a:endParaRPr lang="en-US"/>
        </a:p>
      </dgm:t>
    </dgm:pt>
    <dgm:pt modelId="{C352F74C-9991-471C-933B-5B48790F0C25}" type="sibTrans" cxnId="{CCAA82E5-CF7E-4E27-B2A8-F6F81ED7B64F}">
      <dgm:prSet phldrT="03"/>
      <dgm:spPr/>
      <dgm:t>
        <a:bodyPr/>
        <a:lstStyle/>
        <a:p>
          <a:r>
            <a:rPr lang="en-US"/>
            <a:t>03</a:t>
          </a:r>
        </a:p>
      </dgm:t>
    </dgm:pt>
    <dgm:pt modelId="{99FB2F52-84C3-47C8-9A3D-6485FD270C4B}">
      <dgm:prSet/>
      <dgm:spPr/>
      <dgm:t>
        <a:bodyPr/>
        <a:lstStyle/>
        <a:p>
          <a:r>
            <a:rPr lang="en-US" dirty="0"/>
            <a:t>Non Certified school area has higher crime rate.</a:t>
          </a:r>
        </a:p>
      </dgm:t>
    </dgm:pt>
    <dgm:pt modelId="{BC6572D5-9BAE-464B-BC7A-475C578C7F83}" type="parTrans" cxnId="{404D40B6-3FD1-42D8-81E2-D86CE3E6B88E}">
      <dgm:prSet/>
      <dgm:spPr/>
      <dgm:t>
        <a:bodyPr/>
        <a:lstStyle/>
        <a:p>
          <a:endParaRPr lang="en-US"/>
        </a:p>
      </dgm:t>
    </dgm:pt>
    <dgm:pt modelId="{BBECB3DE-FE8D-488E-95CA-82A6A55AB621}" type="sibTrans" cxnId="{404D40B6-3FD1-42D8-81E2-D86CE3E6B88E}">
      <dgm:prSet phldrT="04"/>
      <dgm:spPr/>
      <dgm:t>
        <a:bodyPr/>
        <a:lstStyle/>
        <a:p>
          <a:r>
            <a:rPr lang="en-US"/>
            <a:t>04</a:t>
          </a:r>
        </a:p>
      </dgm:t>
    </dgm:pt>
    <dgm:pt modelId="{D1AE2C5C-236D-CB4F-8140-D562CE0507E4}" type="pres">
      <dgm:prSet presAssocID="{D9437D1B-6479-41A6-A2A1-1D13AEBB3E7A}" presName="Name0" presStyleCnt="0">
        <dgm:presLayoutVars>
          <dgm:animLvl val="lvl"/>
          <dgm:resizeHandles val="exact"/>
        </dgm:presLayoutVars>
      </dgm:prSet>
      <dgm:spPr/>
    </dgm:pt>
    <dgm:pt modelId="{39677C19-3FDF-E347-9235-1E8F0DCD6DA5}" type="pres">
      <dgm:prSet presAssocID="{29669D9B-92A9-451F-9C8C-6FF2C2940085}" presName="compositeNode" presStyleCnt="0">
        <dgm:presLayoutVars>
          <dgm:bulletEnabled val="1"/>
        </dgm:presLayoutVars>
      </dgm:prSet>
      <dgm:spPr/>
    </dgm:pt>
    <dgm:pt modelId="{EA8E173D-AC0E-A540-A318-2C7F995DC67D}" type="pres">
      <dgm:prSet presAssocID="{29669D9B-92A9-451F-9C8C-6FF2C2940085}" presName="bgRect" presStyleLbl="alignNode1" presStyleIdx="0" presStyleCnt="4"/>
      <dgm:spPr/>
    </dgm:pt>
    <dgm:pt modelId="{DC6E3ECC-C7CB-FE4C-BC36-4BAC3BB752E1}" type="pres">
      <dgm:prSet presAssocID="{D7BE366D-2B9D-44A1-A909-1BB989073585}" presName="sibTransNodeRect" presStyleLbl="alignNode1" presStyleIdx="0" presStyleCnt="4">
        <dgm:presLayoutVars>
          <dgm:chMax val="0"/>
          <dgm:bulletEnabled val="1"/>
        </dgm:presLayoutVars>
      </dgm:prSet>
      <dgm:spPr/>
    </dgm:pt>
    <dgm:pt modelId="{7B48FF67-7D03-7A4B-913C-FAA870A27DC4}" type="pres">
      <dgm:prSet presAssocID="{29669D9B-92A9-451F-9C8C-6FF2C2940085}" presName="nodeRect" presStyleLbl="alignNode1" presStyleIdx="0" presStyleCnt="4">
        <dgm:presLayoutVars>
          <dgm:bulletEnabled val="1"/>
        </dgm:presLayoutVars>
      </dgm:prSet>
      <dgm:spPr/>
    </dgm:pt>
    <dgm:pt modelId="{7AFD0A2D-7888-044B-A6BF-E535E0A7C7F5}" type="pres">
      <dgm:prSet presAssocID="{D7BE366D-2B9D-44A1-A909-1BB989073585}" presName="sibTrans" presStyleCnt="0"/>
      <dgm:spPr/>
    </dgm:pt>
    <dgm:pt modelId="{50040A81-3796-3D4E-BF74-B99DAFD9F40E}" type="pres">
      <dgm:prSet presAssocID="{2D7969A9-5F8A-43FA-9E30-EDC5EE022092}" presName="compositeNode" presStyleCnt="0">
        <dgm:presLayoutVars>
          <dgm:bulletEnabled val="1"/>
        </dgm:presLayoutVars>
      </dgm:prSet>
      <dgm:spPr/>
    </dgm:pt>
    <dgm:pt modelId="{76660208-047A-9B49-8920-57F352E74FE9}" type="pres">
      <dgm:prSet presAssocID="{2D7969A9-5F8A-43FA-9E30-EDC5EE022092}" presName="bgRect" presStyleLbl="alignNode1" presStyleIdx="1" presStyleCnt="4"/>
      <dgm:spPr/>
    </dgm:pt>
    <dgm:pt modelId="{06AA4D1E-6759-F24F-89B6-999271FB8D56}" type="pres">
      <dgm:prSet presAssocID="{2B046636-B9BC-4753-B5C8-166F9D343935}" presName="sibTransNodeRect" presStyleLbl="alignNode1" presStyleIdx="1" presStyleCnt="4">
        <dgm:presLayoutVars>
          <dgm:chMax val="0"/>
          <dgm:bulletEnabled val="1"/>
        </dgm:presLayoutVars>
      </dgm:prSet>
      <dgm:spPr/>
    </dgm:pt>
    <dgm:pt modelId="{9F3C044F-D999-6D4A-A928-CCEB4E4259B6}" type="pres">
      <dgm:prSet presAssocID="{2D7969A9-5F8A-43FA-9E30-EDC5EE022092}" presName="nodeRect" presStyleLbl="alignNode1" presStyleIdx="1" presStyleCnt="4">
        <dgm:presLayoutVars>
          <dgm:bulletEnabled val="1"/>
        </dgm:presLayoutVars>
      </dgm:prSet>
      <dgm:spPr/>
    </dgm:pt>
    <dgm:pt modelId="{83C4B4C2-FC60-5B4D-8013-4C0872080829}" type="pres">
      <dgm:prSet presAssocID="{2B046636-B9BC-4753-B5C8-166F9D343935}" presName="sibTrans" presStyleCnt="0"/>
      <dgm:spPr/>
    </dgm:pt>
    <dgm:pt modelId="{78A4D77C-5593-564E-B6D2-B29CE03DF322}" type="pres">
      <dgm:prSet presAssocID="{1EA43143-D8A4-4EA9-9C2E-CD570054CFE9}" presName="compositeNode" presStyleCnt="0">
        <dgm:presLayoutVars>
          <dgm:bulletEnabled val="1"/>
        </dgm:presLayoutVars>
      </dgm:prSet>
      <dgm:spPr/>
    </dgm:pt>
    <dgm:pt modelId="{75E8EF02-BD91-F940-A16A-FCEE07344423}" type="pres">
      <dgm:prSet presAssocID="{1EA43143-D8A4-4EA9-9C2E-CD570054CFE9}" presName="bgRect" presStyleLbl="alignNode1" presStyleIdx="2" presStyleCnt="4"/>
      <dgm:spPr/>
    </dgm:pt>
    <dgm:pt modelId="{13E499D5-13F2-0648-9808-B3BA0178976F}" type="pres">
      <dgm:prSet presAssocID="{C352F74C-9991-471C-933B-5B48790F0C25}" presName="sibTransNodeRect" presStyleLbl="alignNode1" presStyleIdx="2" presStyleCnt="4">
        <dgm:presLayoutVars>
          <dgm:chMax val="0"/>
          <dgm:bulletEnabled val="1"/>
        </dgm:presLayoutVars>
      </dgm:prSet>
      <dgm:spPr/>
    </dgm:pt>
    <dgm:pt modelId="{CF0CD399-16DF-6045-A76E-5D6622017A43}" type="pres">
      <dgm:prSet presAssocID="{1EA43143-D8A4-4EA9-9C2E-CD570054CFE9}" presName="nodeRect" presStyleLbl="alignNode1" presStyleIdx="2" presStyleCnt="4">
        <dgm:presLayoutVars>
          <dgm:bulletEnabled val="1"/>
        </dgm:presLayoutVars>
      </dgm:prSet>
      <dgm:spPr/>
    </dgm:pt>
    <dgm:pt modelId="{A8E40EA7-4C39-FE44-B9AB-725968BD11FA}" type="pres">
      <dgm:prSet presAssocID="{C352F74C-9991-471C-933B-5B48790F0C25}" presName="sibTrans" presStyleCnt="0"/>
      <dgm:spPr/>
    </dgm:pt>
    <dgm:pt modelId="{16D4D8A6-C9AE-7946-B141-DC66D974A2B6}" type="pres">
      <dgm:prSet presAssocID="{99FB2F52-84C3-47C8-9A3D-6485FD270C4B}" presName="compositeNode" presStyleCnt="0">
        <dgm:presLayoutVars>
          <dgm:bulletEnabled val="1"/>
        </dgm:presLayoutVars>
      </dgm:prSet>
      <dgm:spPr/>
    </dgm:pt>
    <dgm:pt modelId="{C13EA6CF-DF82-1445-8CFC-1815896829D4}" type="pres">
      <dgm:prSet presAssocID="{99FB2F52-84C3-47C8-9A3D-6485FD270C4B}" presName="bgRect" presStyleLbl="alignNode1" presStyleIdx="3" presStyleCnt="4"/>
      <dgm:spPr/>
    </dgm:pt>
    <dgm:pt modelId="{ECCCDCF4-F437-3B43-A338-CBAE140DC9AD}" type="pres">
      <dgm:prSet presAssocID="{BBECB3DE-FE8D-488E-95CA-82A6A55AB621}" presName="sibTransNodeRect" presStyleLbl="alignNode1" presStyleIdx="3" presStyleCnt="4">
        <dgm:presLayoutVars>
          <dgm:chMax val="0"/>
          <dgm:bulletEnabled val="1"/>
        </dgm:presLayoutVars>
      </dgm:prSet>
      <dgm:spPr/>
    </dgm:pt>
    <dgm:pt modelId="{6650508D-0FC0-7C4E-A1CD-C381DD921FC7}" type="pres">
      <dgm:prSet presAssocID="{99FB2F52-84C3-47C8-9A3D-6485FD270C4B}" presName="nodeRect" presStyleLbl="alignNode1" presStyleIdx="3" presStyleCnt="4">
        <dgm:presLayoutVars>
          <dgm:bulletEnabled val="1"/>
        </dgm:presLayoutVars>
      </dgm:prSet>
      <dgm:spPr/>
    </dgm:pt>
  </dgm:ptLst>
  <dgm:cxnLst>
    <dgm:cxn modelId="{02EE4A00-96D4-4F74-8D31-7DDF1A6F40F4}" srcId="{D9437D1B-6479-41A6-A2A1-1D13AEBB3E7A}" destId="{2D7969A9-5F8A-43FA-9E30-EDC5EE022092}" srcOrd="1" destOrd="0" parTransId="{6171030E-90EB-4419-AB5D-C2101C587A82}" sibTransId="{2B046636-B9BC-4753-B5C8-166F9D343935}"/>
    <dgm:cxn modelId="{7DEBD213-A136-3749-A67F-430991D0DCE4}" type="presOf" srcId="{1EA43143-D8A4-4EA9-9C2E-CD570054CFE9}" destId="{CF0CD399-16DF-6045-A76E-5D6622017A43}" srcOrd="1" destOrd="0" presId="urn:microsoft.com/office/officeart/2016/7/layout/LinearBlockProcessNumbered"/>
    <dgm:cxn modelId="{6352EE15-929C-9242-A9B4-C682FD4DF8BB}" type="presOf" srcId="{2D7969A9-5F8A-43FA-9E30-EDC5EE022092}" destId="{76660208-047A-9B49-8920-57F352E74FE9}" srcOrd="0" destOrd="0" presId="urn:microsoft.com/office/officeart/2016/7/layout/LinearBlockProcessNumbered"/>
    <dgm:cxn modelId="{A60DA422-D9A8-2949-8D86-157015CA71F5}" type="presOf" srcId="{29669D9B-92A9-451F-9C8C-6FF2C2940085}" destId="{EA8E173D-AC0E-A540-A318-2C7F995DC67D}" srcOrd="0" destOrd="0" presId="urn:microsoft.com/office/officeart/2016/7/layout/LinearBlockProcessNumbered"/>
    <dgm:cxn modelId="{2BE03440-2B85-3848-9EA8-A237835A50C5}" type="presOf" srcId="{BBECB3DE-FE8D-488E-95CA-82A6A55AB621}" destId="{ECCCDCF4-F437-3B43-A338-CBAE140DC9AD}" srcOrd="0" destOrd="0" presId="urn:microsoft.com/office/officeart/2016/7/layout/LinearBlockProcessNumbered"/>
    <dgm:cxn modelId="{22B1E448-60B4-D345-A6EB-0BCF7E3B587D}" type="presOf" srcId="{2B046636-B9BC-4753-B5C8-166F9D343935}" destId="{06AA4D1E-6759-F24F-89B6-999271FB8D56}" srcOrd="0" destOrd="0" presId="urn:microsoft.com/office/officeart/2016/7/layout/LinearBlockProcessNumbered"/>
    <dgm:cxn modelId="{8A931F70-DC04-0E41-9B26-3F50C43B056E}" type="presOf" srcId="{D9437D1B-6479-41A6-A2A1-1D13AEBB3E7A}" destId="{D1AE2C5C-236D-CB4F-8140-D562CE0507E4}" srcOrd="0" destOrd="0" presId="urn:microsoft.com/office/officeart/2016/7/layout/LinearBlockProcessNumbered"/>
    <dgm:cxn modelId="{B5419770-0080-1E42-A2EA-1189E35F9240}" type="presOf" srcId="{D7BE366D-2B9D-44A1-A909-1BB989073585}" destId="{DC6E3ECC-C7CB-FE4C-BC36-4BAC3BB752E1}" srcOrd="0" destOrd="0" presId="urn:microsoft.com/office/officeart/2016/7/layout/LinearBlockProcessNumbered"/>
    <dgm:cxn modelId="{CA0F1787-AC3D-9949-BCDE-0C21CD7EDCD0}" type="presOf" srcId="{29669D9B-92A9-451F-9C8C-6FF2C2940085}" destId="{7B48FF67-7D03-7A4B-913C-FAA870A27DC4}" srcOrd="1" destOrd="0" presId="urn:microsoft.com/office/officeart/2016/7/layout/LinearBlockProcessNumbered"/>
    <dgm:cxn modelId="{762EF397-598B-438C-A06E-587892EBD521}" srcId="{D9437D1B-6479-41A6-A2A1-1D13AEBB3E7A}" destId="{29669D9B-92A9-451F-9C8C-6FF2C2940085}" srcOrd="0" destOrd="0" parTransId="{EB05A4BF-B38B-4763-A69A-15F3C9F4D240}" sibTransId="{D7BE366D-2B9D-44A1-A909-1BB989073585}"/>
    <dgm:cxn modelId="{404D40B6-3FD1-42D8-81E2-D86CE3E6B88E}" srcId="{D9437D1B-6479-41A6-A2A1-1D13AEBB3E7A}" destId="{99FB2F52-84C3-47C8-9A3D-6485FD270C4B}" srcOrd="3" destOrd="0" parTransId="{BC6572D5-9BAE-464B-BC7A-475C578C7F83}" sibTransId="{BBECB3DE-FE8D-488E-95CA-82A6A55AB621}"/>
    <dgm:cxn modelId="{B82956D1-F74F-A24A-8422-B6B67B5F1788}" type="presOf" srcId="{C352F74C-9991-471C-933B-5B48790F0C25}" destId="{13E499D5-13F2-0648-9808-B3BA0178976F}" srcOrd="0" destOrd="0" presId="urn:microsoft.com/office/officeart/2016/7/layout/LinearBlockProcessNumbered"/>
    <dgm:cxn modelId="{2A4F93D9-3A28-374D-B229-CD622D97C5C9}" type="presOf" srcId="{2D7969A9-5F8A-43FA-9E30-EDC5EE022092}" destId="{9F3C044F-D999-6D4A-A928-CCEB4E4259B6}" srcOrd="1" destOrd="0" presId="urn:microsoft.com/office/officeart/2016/7/layout/LinearBlockProcessNumbered"/>
    <dgm:cxn modelId="{B196C0D9-2813-9441-B15D-97C5A01FEAD3}" type="presOf" srcId="{1EA43143-D8A4-4EA9-9C2E-CD570054CFE9}" destId="{75E8EF02-BD91-F940-A16A-FCEE07344423}" srcOrd="0" destOrd="0" presId="urn:microsoft.com/office/officeart/2016/7/layout/LinearBlockProcessNumbered"/>
    <dgm:cxn modelId="{CCAA82E5-CF7E-4E27-B2A8-F6F81ED7B64F}" srcId="{D9437D1B-6479-41A6-A2A1-1D13AEBB3E7A}" destId="{1EA43143-D8A4-4EA9-9C2E-CD570054CFE9}" srcOrd="2" destOrd="0" parTransId="{E0F78CE8-57FA-42F6-B46B-0D985B194CFE}" sibTransId="{C352F74C-9991-471C-933B-5B48790F0C25}"/>
    <dgm:cxn modelId="{ADCF58EA-42F4-0940-AB2F-A36377E2B587}" type="presOf" srcId="{99FB2F52-84C3-47C8-9A3D-6485FD270C4B}" destId="{C13EA6CF-DF82-1445-8CFC-1815896829D4}" srcOrd="0" destOrd="0" presId="urn:microsoft.com/office/officeart/2016/7/layout/LinearBlockProcessNumbered"/>
    <dgm:cxn modelId="{FA402BF1-3A43-9C49-B594-70628A3BCEFD}" type="presOf" srcId="{99FB2F52-84C3-47C8-9A3D-6485FD270C4B}" destId="{6650508D-0FC0-7C4E-A1CD-C381DD921FC7}" srcOrd="1" destOrd="0" presId="urn:microsoft.com/office/officeart/2016/7/layout/LinearBlockProcessNumbered"/>
    <dgm:cxn modelId="{F6649EF7-0FED-334A-B33D-246C025FEF75}" type="presParOf" srcId="{D1AE2C5C-236D-CB4F-8140-D562CE0507E4}" destId="{39677C19-3FDF-E347-9235-1E8F0DCD6DA5}" srcOrd="0" destOrd="0" presId="urn:microsoft.com/office/officeart/2016/7/layout/LinearBlockProcessNumbered"/>
    <dgm:cxn modelId="{9E1DBA8C-4C54-4944-86D8-0118D7F8E0D2}" type="presParOf" srcId="{39677C19-3FDF-E347-9235-1E8F0DCD6DA5}" destId="{EA8E173D-AC0E-A540-A318-2C7F995DC67D}" srcOrd="0" destOrd="0" presId="urn:microsoft.com/office/officeart/2016/7/layout/LinearBlockProcessNumbered"/>
    <dgm:cxn modelId="{310AD2AB-939E-B14F-BAB4-02E9A331920A}" type="presParOf" srcId="{39677C19-3FDF-E347-9235-1E8F0DCD6DA5}" destId="{DC6E3ECC-C7CB-FE4C-BC36-4BAC3BB752E1}" srcOrd="1" destOrd="0" presId="urn:microsoft.com/office/officeart/2016/7/layout/LinearBlockProcessNumbered"/>
    <dgm:cxn modelId="{5E010680-6CF3-7D45-B549-BB95A02C67A2}" type="presParOf" srcId="{39677C19-3FDF-E347-9235-1E8F0DCD6DA5}" destId="{7B48FF67-7D03-7A4B-913C-FAA870A27DC4}" srcOrd="2" destOrd="0" presId="urn:microsoft.com/office/officeart/2016/7/layout/LinearBlockProcessNumbered"/>
    <dgm:cxn modelId="{9AE6B1D2-8952-AE43-B8AD-1FF93CE562A7}" type="presParOf" srcId="{D1AE2C5C-236D-CB4F-8140-D562CE0507E4}" destId="{7AFD0A2D-7888-044B-A6BF-E535E0A7C7F5}" srcOrd="1" destOrd="0" presId="urn:microsoft.com/office/officeart/2016/7/layout/LinearBlockProcessNumbered"/>
    <dgm:cxn modelId="{545EE1AC-0B31-AF41-BF40-4F2F1BFB4B31}" type="presParOf" srcId="{D1AE2C5C-236D-CB4F-8140-D562CE0507E4}" destId="{50040A81-3796-3D4E-BF74-B99DAFD9F40E}" srcOrd="2" destOrd="0" presId="urn:microsoft.com/office/officeart/2016/7/layout/LinearBlockProcessNumbered"/>
    <dgm:cxn modelId="{C4D4FFE8-FB97-DD49-AB36-B15C0C89D0B3}" type="presParOf" srcId="{50040A81-3796-3D4E-BF74-B99DAFD9F40E}" destId="{76660208-047A-9B49-8920-57F352E74FE9}" srcOrd="0" destOrd="0" presId="urn:microsoft.com/office/officeart/2016/7/layout/LinearBlockProcessNumbered"/>
    <dgm:cxn modelId="{5744AF8B-AA8C-6D4E-A104-29C451A15E50}" type="presParOf" srcId="{50040A81-3796-3D4E-BF74-B99DAFD9F40E}" destId="{06AA4D1E-6759-F24F-89B6-999271FB8D56}" srcOrd="1" destOrd="0" presId="urn:microsoft.com/office/officeart/2016/7/layout/LinearBlockProcessNumbered"/>
    <dgm:cxn modelId="{F505870F-D479-C54C-9C87-63F5588283FD}" type="presParOf" srcId="{50040A81-3796-3D4E-BF74-B99DAFD9F40E}" destId="{9F3C044F-D999-6D4A-A928-CCEB4E4259B6}" srcOrd="2" destOrd="0" presId="urn:microsoft.com/office/officeart/2016/7/layout/LinearBlockProcessNumbered"/>
    <dgm:cxn modelId="{159EB25A-3C2D-F446-AC1E-1063929BD0C8}" type="presParOf" srcId="{D1AE2C5C-236D-CB4F-8140-D562CE0507E4}" destId="{83C4B4C2-FC60-5B4D-8013-4C0872080829}" srcOrd="3" destOrd="0" presId="urn:microsoft.com/office/officeart/2016/7/layout/LinearBlockProcessNumbered"/>
    <dgm:cxn modelId="{A111BF13-9BA5-3741-AEDA-374B54A3DDF1}" type="presParOf" srcId="{D1AE2C5C-236D-CB4F-8140-D562CE0507E4}" destId="{78A4D77C-5593-564E-B6D2-B29CE03DF322}" srcOrd="4" destOrd="0" presId="urn:microsoft.com/office/officeart/2016/7/layout/LinearBlockProcessNumbered"/>
    <dgm:cxn modelId="{D5248FEE-CD34-6D46-AAFD-58783238DC29}" type="presParOf" srcId="{78A4D77C-5593-564E-B6D2-B29CE03DF322}" destId="{75E8EF02-BD91-F940-A16A-FCEE07344423}" srcOrd="0" destOrd="0" presId="urn:microsoft.com/office/officeart/2016/7/layout/LinearBlockProcessNumbered"/>
    <dgm:cxn modelId="{1E75F947-5381-4F40-836A-7978EED00815}" type="presParOf" srcId="{78A4D77C-5593-564E-B6D2-B29CE03DF322}" destId="{13E499D5-13F2-0648-9808-B3BA0178976F}" srcOrd="1" destOrd="0" presId="urn:microsoft.com/office/officeart/2016/7/layout/LinearBlockProcessNumbered"/>
    <dgm:cxn modelId="{401CEA9D-918D-674C-BAC3-B1F6CE846155}" type="presParOf" srcId="{78A4D77C-5593-564E-B6D2-B29CE03DF322}" destId="{CF0CD399-16DF-6045-A76E-5D6622017A43}" srcOrd="2" destOrd="0" presId="urn:microsoft.com/office/officeart/2016/7/layout/LinearBlockProcessNumbered"/>
    <dgm:cxn modelId="{EE26ABD4-7D59-1047-9B6B-851DD71701E6}" type="presParOf" srcId="{D1AE2C5C-236D-CB4F-8140-D562CE0507E4}" destId="{A8E40EA7-4C39-FE44-B9AB-725968BD11FA}" srcOrd="5" destOrd="0" presId="urn:microsoft.com/office/officeart/2016/7/layout/LinearBlockProcessNumbered"/>
    <dgm:cxn modelId="{D3C54242-9A69-9346-8EC9-B5EC5B2F8720}" type="presParOf" srcId="{D1AE2C5C-236D-CB4F-8140-D562CE0507E4}" destId="{16D4D8A6-C9AE-7946-B141-DC66D974A2B6}" srcOrd="6" destOrd="0" presId="urn:microsoft.com/office/officeart/2016/7/layout/LinearBlockProcessNumbered"/>
    <dgm:cxn modelId="{306F6687-8B44-9E41-941B-6736740F78E8}" type="presParOf" srcId="{16D4D8A6-C9AE-7946-B141-DC66D974A2B6}" destId="{C13EA6CF-DF82-1445-8CFC-1815896829D4}" srcOrd="0" destOrd="0" presId="urn:microsoft.com/office/officeart/2016/7/layout/LinearBlockProcessNumbered"/>
    <dgm:cxn modelId="{5B351098-874B-B044-8905-224A4D28A0E4}" type="presParOf" srcId="{16D4D8A6-C9AE-7946-B141-DC66D974A2B6}" destId="{ECCCDCF4-F437-3B43-A338-CBAE140DC9AD}" srcOrd="1" destOrd="0" presId="urn:microsoft.com/office/officeart/2016/7/layout/LinearBlockProcessNumbered"/>
    <dgm:cxn modelId="{709E8FE4-AC33-1743-8F06-1EAF7F5E55D4}" type="presParOf" srcId="{16D4D8A6-C9AE-7946-B141-DC66D974A2B6}" destId="{6650508D-0FC0-7C4E-A1CD-C381DD921FC7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8E173D-AC0E-A540-A318-2C7F995DC67D}">
      <dsp:nvSpPr>
        <dsp:cNvPr id="0" name=""/>
        <dsp:cNvSpPr/>
      </dsp:nvSpPr>
      <dsp:spPr>
        <a:xfrm>
          <a:off x="205" y="589245"/>
          <a:ext cx="2479997" cy="2975996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44969" tIns="0" rIns="244969" bIns="33020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Poor Quality of school facilities leads to increase in crime.</a:t>
          </a:r>
        </a:p>
      </dsp:txBody>
      <dsp:txXfrm>
        <a:off x="205" y="1779644"/>
        <a:ext cx="2479997" cy="1785598"/>
      </dsp:txXfrm>
    </dsp:sp>
    <dsp:sp modelId="{DC6E3ECC-C7CB-FE4C-BC36-4BAC3BB752E1}">
      <dsp:nvSpPr>
        <dsp:cNvPr id="0" name=""/>
        <dsp:cNvSpPr/>
      </dsp:nvSpPr>
      <dsp:spPr>
        <a:xfrm>
          <a:off x="205" y="589245"/>
          <a:ext cx="2479997" cy="1190398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  <a:sp3d/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44969" tIns="165100" rIns="244969" bIns="165100" numCol="1" spcCol="1270" anchor="ctr" anchorCtr="0">
          <a:noAutofit/>
        </a:bodyPr>
        <a:lstStyle/>
        <a:p>
          <a:pPr marL="0" lvl="0" indent="0" algn="l" defTabSz="2711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100" kern="1200"/>
            <a:t>01</a:t>
          </a:r>
        </a:p>
      </dsp:txBody>
      <dsp:txXfrm>
        <a:off x="205" y="589245"/>
        <a:ext cx="2479997" cy="1190398"/>
      </dsp:txXfrm>
    </dsp:sp>
    <dsp:sp modelId="{76660208-047A-9B49-8920-57F352E74FE9}">
      <dsp:nvSpPr>
        <dsp:cNvPr id="0" name=""/>
        <dsp:cNvSpPr/>
      </dsp:nvSpPr>
      <dsp:spPr>
        <a:xfrm>
          <a:off x="2678602" y="589245"/>
          <a:ext cx="2479997" cy="2975996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44969" tIns="0" rIns="244969" bIns="33020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Non Collaborative teachers leads to increase in crime.</a:t>
          </a:r>
        </a:p>
      </dsp:txBody>
      <dsp:txXfrm>
        <a:off x="2678602" y="1779644"/>
        <a:ext cx="2479997" cy="1785598"/>
      </dsp:txXfrm>
    </dsp:sp>
    <dsp:sp modelId="{06AA4D1E-6759-F24F-89B6-999271FB8D56}">
      <dsp:nvSpPr>
        <dsp:cNvPr id="0" name=""/>
        <dsp:cNvSpPr/>
      </dsp:nvSpPr>
      <dsp:spPr>
        <a:xfrm>
          <a:off x="2678602" y="589245"/>
          <a:ext cx="2479997" cy="1190398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  <a:sp3d/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44969" tIns="165100" rIns="244969" bIns="165100" numCol="1" spcCol="1270" anchor="ctr" anchorCtr="0">
          <a:noAutofit/>
        </a:bodyPr>
        <a:lstStyle/>
        <a:p>
          <a:pPr marL="0" lvl="0" indent="0" algn="l" defTabSz="2711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100" kern="1200"/>
            <a:t>02</a:t>
          </a:r>
        </a:p>
      </dsp:txBody>
      <dsp:txXfrm>
        <a:off x="2678602" y="589245"/>
        <a:ext cx="2479997" cy="1190398"/>
      </dsp:txXfrm>
    </dsp:sp>
    <dsp:sp modelId="{75E8EF02-BD91-F940-A16A-FCEE07344423}">
      <dsp:nvSpPr>
        <dsp:cNvPr id="0" name=""/>
        <dsp:cNvSpPr/>
      </dsp:nvSpPr>
      <dsp:spPr>
        <a:xfrm>
          <a:off x="5356999" y="589245"/>
          <a:ext cx="2479997" cy="2975996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44969" tIns="0" rIns="244969" bIns="33020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Weak and neutral families leads to increase in crime.</a:t>
          </a:r>
        </a:p>
      </dsp:txBody>
      <dsp:txXfrm>
        <a:off x="5356999" y="1779644"/>
        <a:ext cx="2479997" cy="1785598"/>
      </dsp:txXfrm>
    </dsp:sp>
    <dsp:sp modelId="{13E499D5-13F2-0648-9808-B3BA0178976F}">
      <dsp:nvSpPr>
        <dsp:cNvPr id="0" name=""/>
        <dsp:cNvSpPr/>
      </dsp:nvSpPr>
      <dsp:spPr>
        <a:xfrm>
          <a:off x="5356999" y="589245"/>
          <a:ext cx="2479997" cy="1190398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  <a:sp3d/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44969" tIns="165100" rIns="244969" bIns="165100" numCol="1" spcCol="1270" anchor="ctr" anchorCtr="0">
          <a:noAutofit/>
        </a:bodyPr>
        <a:lstStyle/>
        <a:p>
          <a:pPr marL="0" lvl="0" indent="0" algn="l" defTabSz="2711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100" kern="1200"/>
            <a:t>03</a:t>
          </a:r>
        </a:p>
      </dsp:txBody>
      <dsp:txXfrm>
        <a:off x="5356999" y="589245"/>
        <a:ext cx="2479997" cy="1190398"/>
      </dsp:txXfrm>
    </dsp:sp>
    <dsp:sp modelId="{C13EA6CF-DF82-1445-8CFC-1815896829D4}">
      <dsp:nvSpPr>
        <dsp:cNvPr id="0" name=""/>
        <dsp:cNvSpPr/>
      </dsp:nvSpPr>
      <dsp:spPr>
        <a:xfrm>
          <a:off x="8035397" y="589245"/>
          <a:ext cx="2479997" cy="2975996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44969" tIns="0" rIns="244969" bIns="33020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Non Certified school area has higher crime rate.</a:t>
          </a:r>
        </a:p>
      </dsp:txBody>
      <dsp:txXfrm>
        <a:off x="8035397" y="1779644"/>
        <a:ext cx="2479997" cy="1785598"/>
      </dsp:txXfrm>
    </dsp:sp>
    <dsp:sp modelId="{ECCCDCF4-F437-3B43-A338-CBAE140DC9AD}">
      <dsp:nvSpPr>
        <dsp:cNvPr id="0" name=""/>
        <dsp:cNvSpPr/>
      </dsp:nvSpPr>
      <dsp:spPr>
        <a:xfrm>
          <a:off x="8035397" y="589245"/>
          <a:ext cx="2479997" cy="1190398"/>
        </a:xfrm>
        <a:prstGeom prst="rect">
          <a:avLst/>
        </a:prstGeom>
        <a:noFill/>
        <a:ln w="6350" cap="flat" cmpd="sng" algn="ctr">
          <a:noFill/>
          <a:prstDash val="solid"/>
          <a:miter lim="800000"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  <a:sp3d/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244969" tIns="165100" rIns="244969" bIns="165100" numCol="1" spcCol="1270" anchor="ctr" anchorCtr="0">
          <a:noAutofit/>
        </a:bodyPr>
        <a:lstStyle/>
        <a:p>
          <a:pPr marL="0" lvl="0" indent="0" algn="l" defTabSz="2711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100" kern="1200"/>
            <a:t>04</a:t>
          </a:r>
        </a:p>
      </dsp:txBody>
      <dsp:txXfrm>
        <a:off x="8035397" y="589245"/>
        <a:ext cx="2479997" cy="119039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BF615-3985-2A4A-9717-194D6C3D03E7}" type="datetimeFigureOut">
              <a:rPr lang="en-US" smtClean="0"/>
              <a:t>9/9/18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D8E39-961E-DD4C-A290-6DCED00CEC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0338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BF615-3985-2A4A-9717-194D6C3D03E7}" type="datetimeFigureOut">
              <a:rPr lang="en-US" smtClean="0"/>
              <a:t>9/9/18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D8E39-961E-DD4C-A290-6DCED00CEC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9328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BF615-3985-2A4A-9717-194D6C3D03E7}" type="datetimeFigureOut">
              <a:rPr lang="en-US" smtClean="0"/>
              <a:t>9/9/18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D8E39-961E-DD4C-A290-6DCED00CEC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0098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BF615-3985-2A4A-9717-194D6C3D03E7}" type="datetimeFigureOut">
              <a:rPr lang="en-US" smtClean="0"/>
              <a:t>9/9/18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D8E39-961E-DD4C-A290-6DCED00CEC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3968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BF615-3985-2A4A-9717-194D6C3D03E7}" type="datetimeFigureOut">
              <a:rPr lang="en-US" smtClean="0"/>
              <a:t>9/9/18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D8E39-961E-DD4C-A290-6DCED00CEC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6547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BF615-3985-2A4A-9717-194D6C3D03E7}" type="datetimeFigureOut">
              <a:rPr lang="en-US" smtClean="0"/>
              <a:t>9/9/18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D8E39-961E-DD4C-A290-6DCED00CEC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014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BF615-3985-2A4A-9717-194D6C3D03E7}" type="datetimeFigureOut">
              <a:rPr lang="en-US" smtClean="0"/>
              <a:t>9/9/18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D8E39-961E-DD4C-A290-6DCED00CEC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8341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BF615-3985-2A4A-9717-194D6C3D03E7}" type="datetimeFigureOut">
              <a:rPr lang="en-US" smtClean="0"/>
              <a:t>9/9/18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D8E39-961E-DD4C-A290-6DCED00CEC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0080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BF615-3985-2A4A-9717-194D6C3D03E7}" type="datetimeFigureOut">
              <a:rPr lang="en-US" smtClean="0"/>
              <a:t>9/9/18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D8E39-961E-DD4C-A290-6DCED00CEC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8038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BF615-3985-2A4A-9717-194D6C3D03E7}" type="datetimeFigureOut">
              <a:rPr lang="en-US" smtClean="0"/>
              <a:t>9/9/18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D8E39-961E-DD4C-A290-6DCED00CEC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8776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4BF615-3985-2A4A-9717-194D6C3D03E7}" type="datetimeFigureOut">
              <a:rPr lang="en-US" smtClean="0"/>
              <a:t>9/9/18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7D8E39-961E-DD4C-A290-6DCED00CEC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8437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4BF615-3985-2A4A-9717-194D6C3D03E7}" type="datetimeFigureOut">
              <a:rPr lang="en-US" smtClean="0"/>
              <a:t>9/9/18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7D8E39-961E-DD4C-A290-6DCED00CEC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974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D2C4BFA1-2075-4901-9E24-E41D1FDD51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55481" y="498348"/>
            <a:ext cx="9902663" cy="5861304"/>
            <a:chOff x="1155481" y="498348"/>
            <a:chExt cx="9902663" cy="5861304"/>
          </a:xfrm>
        </p:grpSpPr>
        <p:sp>
          <p:nvSpPr>
            <p:cNvPr id="10" name="Oval 5">
              <a:extLst>
                <a:ext uri="{FF2B5EF4-FFF2-40B4-BE49-F238E27FC236}">
                  <a16:creationId xmlns:a16="http://schemas.microsoft.com/office/drawing/2014/main" id="{985A7375-E3AF-4F5C-85AE-17E8832952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5481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F0307F65-8304-4FA8-A841-D4D762541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196840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2" name="Oval 5">
              <a:extLst>
                <a:ext uri="{FF2B5EF4-FFF2-40B4-BE49-F238E27FC236}">
                  <a16:creationId xmlns:a16="http://schemas.microsoft.com/office/drawing/2014/main" id="{C8B8394C-136F-4E05-A002-D93A5E79CD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65348" y="498348"/>
              <a:ext cx="5861304" cy="5861304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053FB2EE-284F-4C87-AB3D-BBF87A9FA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514600"/>
            <a:ext cx="12192000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12FA59E-8315-C244-A187-A06BC014E1D7}"/>
              </a:ext>
            </a:extLst>
          </p:cNvPr>
          <p:cNvSpPr txBox="1"/>
          <p:nvPr/>
        </p:nvSpPr>
        <p:spPr>
          <a:xfrm>
            <a:off x="1524000" y="2776538"/>
            <a:ext cx="9144000" cy="1381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kern="1200">
                <a:solidFill>
                  <a:schemeClr val="bg2"/>
                </a:solidFill>
                <a:latin typeface="+mj-lt"/>
                <a:ea typeface="+mj-ea"/>
                <a:cs typeface="+mj-cs"/>
              </a:rPr>
              <a:t>Rise in crime and its relation with the education system</a:t>
            </a:r>
          </a:p>
        </p:txBody>
      </p:sp>
    </p:spTree>
    <p:extLst>
      <p:ext uri="{BB962C8B-B14F-4D97-AF65-F5344CB8AC3E}">
        <p14:creationId xmlns:p14="http://schemas.microsoft.com/office/powerpoint/2010/main" val="14259122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D2C4BFA1-2075-4901-9E24-E41D1FDD51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55481" y="498348"/>
            <a:ext cx="9902663" cy="5861304"/>
            <a:chOff x="1155481" y="498348"/>
            <a:chExt cx="9902663" cy="5861304"/>
          </a:xfrm>
        </p:grpSpPr>
        <p:sp>
          <p:nvSpPr>
            <p:cNvPr id="10" name="Oval 5">
              <a:extLst>
                <a:ext uri="{FF2B5EF4-FFF2-40B4-BE49-F238E27FC236}">
                  <a16:creationId xmlns:a16="http://schemas.microsoft.com/office/drawing/2014/main" id="{985A7375-E3AF-4F5C-85AE-17E8832952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5481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F0307F65-8304-4FA8-A841-D4D762541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196840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2" name="Oval 5">
              <a:extLst>
                <a:ext uri="{FF2B5EF4-FFF2-40B4-BE49-F238E27FC236}">
                  <a16:creationId xmlns:a16="http://schemas.microsoft.com/office/drawing/2014/main" id="{C8B8394C-136F-4E05-A002-D93A5E79CD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65348" y="498348"/>
              <a:ext cx="5861304" cy="5861304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053FB2EE-284F-4C87-AB3D-BBF87A9FA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514600"/>
            <a:ext cx="12192000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073726-1E34-9944-B7F4-C6B9B63D56E6}"/>
              </a:ext>
            </a:extLst>
          </p:cNvPr>
          <p:cNvSpPr txBox="1"/>
          <p:nvPr/>
        </p:nvSpPr>
        <p:spPr>
          <a:xfrm>
            <a:off x="1524000" y="2776538"/>
            <a:ext cx="9144000" cy="138118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kern="1200">
                <a:solidFill>
                  <a:schemeClr val="bg2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2518028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2E3D3B8-AF20-9E41-9A0D-07849A77D5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056" y="0"/>
            <a:ext cx="118338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7250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2A93037-8BDD-D940-B999-D8941C6406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" y="0"/>
            <a:ext cx="11811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0062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AE6A66E-148C-9449-8B88-34B1A4A6BB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212" y="0"/>
            <a:ext cx="118015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284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0FFADDC-A6AB-7144-89FA-94EC9AFA1D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0"/>
            <a:ext cx="11734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4045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246901B-E877-0C47-BCDA-268A082E0A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743" y="0"/>
            <a:ext cx="117925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4249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8A9668A2-20E3-4045-9E6B-F503791A87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892" y="0"/>
            <a:ext cx="1112021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3730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5D36A5-7170-6E43-BE83-4F659FA11943}"/>
              </a:ext>
            </a:extLst>
          </p:cNvPr>
          <p:cNvSpPr txBox="1"/>
          <p:nvPr/>
        </p:nvSpPr>
        <p:spPr>
          <a:xfrm>
            <a:off x="527538" y="4756638"/>
            <a:ext cx="11139854" cy="93044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8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Significant increase in arrests between 2012 and 2016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8C09F8-4743-FE40-888C-5DB69F1DEC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" y="622035"/>
            <a:ext cx="5455917" cy="33690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E972C3B-894B-E24F-8FDA-24D0B58ADA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6043" y="635675"/>
            <a:ext cx="5455917" cy="3341748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45354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3B0DF90E-6BAD-4E82-8FDF-717C9A3573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 13">
            <a:extLst>
              <a:ext uri="{FF2B5EF4-FFF2-40B4-BE49-F238E27FC236}">
                <a16:creationId xmlns:a16="http://schemas.microsoft.com/office/drawing/2014/main" id="{13DCC859-0434-4BB8-B6C5-09C88AE698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 11">
            <a:extLst>
              <a:ext uri="{FF2B5EF4-FFF2-40B4-BE49-F238E27FC236}">
                <a16:creationId xmlns:a16="http://schemas.microsoft.com/office/drawing/2014/main" id="{08E7ACFB-B791-4C23-8B17-013FEDC09A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6" name="TextBox 3">
            <a:extLst>
              <a:ext uri="{FF2B5EF4-FFF2-40B4-BE49-F238E27FC236}">
                <a16:creationId xmlns:a16="http://schemas.microsoft.com/office/drawing/2014/main" id="{932857D0-6363-4248-A037-4A9FABA3CFB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29241989"/>
              </p:ext>
            </p:extLst>
          </p:nvPr>
        </p:nvGraphicFramePr>
        <p:xfrm>
          <a:off x="838200" y="1443355"/>
          <a:ext cx="10515600" cy="41544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073010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53</TotalTime>
  <Words>63</Words>
  <Application>Microsoft Macintosh PowerPoint</Application>
  <PresentationFormat>Widescreen</PresentationFormat>
  <Paragraphs>11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Manas Pandey</dc:creator>
  <cp:lastModifiedBy>Manas Pandey</cp:lastModifiedBy>
  <cp:revision>4</cp:revision>
  <dcterms:created xsi:type="dcterms:W3CDTF">2018-09-09T07:40:56Z</dcterms:created>
  <dcterms:modified xsi:type="dcterms:W3CDTF">2018-09-09T08:34:40Z</dcterms:modified>
</cp:coreProperties>
</file>

<file path=docProps/thumbnail.jpeg>
</file>